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5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2/25/2024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8DA50-ED39-AAFC-EF3C-D2ECF218E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74021"/>
            <a:ext cx="10572000" cy="2971051"/>
          </a:xfrm>
        </p:spPr>
        <p:txBody>
          <a:bodyPr/>
          <a:lstStyle/>
          <a:p>
            <a:pPr algn="ctr"/>
            <a:r>
              <a:rPr lang="en-IN" dirty="0" err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CineSuggest</a:t>
            </a:r>
            <a:r>
              <a:rPr lang="en-IN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-A movie recommendation website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3049D-7352-3C71-67B2-23D788F7E3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2921" y="5775798"/>
            <a:ext cx="10572000" cy="434974"/>
          </a:xfrm>
        </p:spPr>
        <p:txBody>
          <a:bodyPr>
            <a:noAutofit/>
          </a:bodyPr>
          <a:lstStyle/>
          <a:p>
            <a:r>
              <a:rPr lang="en-IN" sz="1600" dirty="0" err="1"/>
              <a:t>Padala</a:t>
            </a:r>
            <a:r>
              <a:rPr lang="en-IN" sz="1600" dirty="0"/>
              <a:t> Surya </a:t>
            </a:r>
            <a:r>
              <a:rPr lang="en-IN" sz="1600" dirty="0" err="1"/>
              <a:t>Sahith</a:t>
            </a:r>
            <a:r>
              <a:rPr lang="en-IN" sz="1600" dirty="0"/>
              <a:t>(21BCE1548)</a:t>
            </a:r>
          </a:p>
          <a:p>
            <a:r>
              <a:rPr lang="en-IN" sz="1600" dirty="0"/>
              <a:t>Sidhartha Sankar Panda(21BCE5738)</a:t>
            </a:r>
          </a:p>
        </p:txBody>
      </p:sp>
    </p:spTree>
    <p:extLst>
      <p:ext uri="{BB962C8B-B14F-4D97-AF65-F5344CB8AC3E}">
        <p14:creationId xmlns:p14="http://schemas.microsoft.com/office/powerpoint/2010/main" val="146301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FF2E1-8D8A-51FB-56E5-555D46DE7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technologies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8C732-CE8B-0405-6633-2DBB98171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820" y="2364899"/>
            <a:ext cx="10554574" cy="363651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The Following Software Technologies have been used: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Front End: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Hypertext Markup Language(Html)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Cascading Style Sheets (CSS)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 err="1"/>
              <a:t>Javascript</a:t>
            </a:r>
            <a:endParaRPr lang="en-IN" dirty="0"/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Backend: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Flask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Jinja2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 err="1"/>
              <a:t>Numpy</a:t>
            </a:r>
            <a:endParaRPr lang="en-IN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Pandas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Scikit        </a:t>
            </a: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E01E1B-2094-50C5-BBCD-1BD5C3CE7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2007" y="2169784"/>
            <a:ext cx="3127077" cy="183569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7734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DA9A9-8F4B-52D7-2159-15D07C30F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Overall design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8149F5-3C47-FB6D-66FC-CBCF5FA14C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5651" y="2222500"/>
            <a:ext cx="7520698" cy="3636963"/>
          </a:xfrm>
        </p:spPr>
      </p:pic>
    </p:spTree>
    <p:extLst>
      <p:ext uri="{BB962C8B-B14F-4D97-AF65-F5344CB8AC3E}">
        <p14:creationId xmlns:p14="http://schemas.microsoft.com/office/powerpoint/2010/main" val="1053743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38D7F-2395-370A-A30F-C5633A695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Contribution of each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E26B0-C365-0913-3920-AC7A01786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Sidhartha Sankar Panda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Helped develop the logic and problem statement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Tested the code for any error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Made the document</a:t>
            </a:r>
          </a:p>
          <a:p>
            <a:pPr marL="0" indent="0">
              <a:buNone/>
            </a:pPr>
            <a:r>
              <a:rPr lang="en-IN" dirty="0"/>
              <a:t>Padala Surya Sahith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Code made for the Front End of the webpage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Made the UI</a:t>
            </a:r>
          </a:p>
        </p:txBody>
      </p:sp>
    </p:spTree>
    <p:extLst>
      <p:ext uri="{BB962C8B-B14F-4D97-AF65-F5344CB8AC3E}">
        <p14:creationId xmlns:p14="http://schemas.microsoft.com/office/powerpoint/2010/main" val="230246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138E-8DCA-2DF7-795F-5F5343BCD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9FF87-A7C5-1131-9518-BF49F0C44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We will be adding the backend and the recommendation system based on machine learning that will be able to fetch the results from backend based on user’s behaviour and genre preference</a:t>
            </a:r>
          </a:p>
        </p:txBody>
      </p:sp>
    </p:spTree>
    <p:extLst>
      <p:ext uri="{BB962C8B-B14F-4D97-AF65-F5344CB8AC3E}">
        <p14:creationId xmlns:p14="http://schemas.microsoft.com/office/powerpoint/2010/main" val="261864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9ECD33"/>
      </a:accent1>
      <a:accent2>
        <a:srgbClr val="E19933"/>
      </a:accent2>
      <a:accent3>
        <a:srgbClr val="DC5D3D"/>
      </a:accent3>
      <a:accent4>
        <a:srgbClr val="A967CB"/>
      </a:accent4>
      <a:accent5>
        <a:srgbClr val="5EA5DD"/>
      </a:accent5>
      <a:accent6>
        <a:srgbClr val="44BEA9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98D1675B-7325-48AD-994B-0DEF3379A98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95</TotalTime>
  <Words>121</Words>
  <Application>Microsoft Office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Century Gothic</vt:lpstr>
      <vt:lpstr>Wingdings</vt:lpstr>
      <vt:lpstr>Wingdings 2</vt:lpstr>
      <vt:lpstr>Quotable</vt:lpstr>
      <vt:lpstr>CineSuggest-A movie recommendation website</vt:lpstr>
      <vt:lpstr>Software technologies </vt:lpstr>
      <vt:lpstr>Overall design</vt:lpstr>
      <vt:lpstr>Contribution of each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Sidhartha Panda</dc:creator>
  <cp:lastModifiedBy>Surya Sahith Padala</cp:lastModifiedBy>
  <cp:revision>5</cp:revision>
  <dcterms:created xsi:type="dcterms:W3CDTF">2024-02-25T14:07:23Z</dcterms:created>
  <dcterms:modified xsi:type="dcterms:W3CDTF">2024-02-25T17:38:55Z</dcterms:modified>
</cp:coreProperties>
</file>

<file path=docProps/thumbnail.jpeg>
</file>